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11.jpg" ContentType="image/unknown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23.jpg" ContentType="image/jpeg"/>
  <Override PartName="/ppt/media/image24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2.jpg" ContentType="image/jpeg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63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19" Type="http://schemas.openxmlformats.org/officeDocument/2006/relationships/image" Target="../media/image20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962A2C-9CAD-40DB-8B00-3DC04EB7B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77" y="1176935"/>
            <a:ext cx="7800706" cy="52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402125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Medios</a:t>
            </a:r>
            <a:r>
              <a:rPr lang="en-US" dirty="0"/>
              <a:t> de </a:t>
            </a:r>
            <a:r>
              <a:rPr lang="en-US" dirty="0" err="1"/>
              <a:t>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esta se encontrara un mapa con nuestra ubicación.</a:t>
            </a:r>
          </a:p>
          <a:p>
            <a:r>
              <a:rPr lang="es-MX" dirty="0"/>
              <a:t>Una área de contacto donde te atenderán </a:t>
            </a:r>
            <a:r>
              <a:rPr lang="es-MX" dirty="0" err="1"/>
              <a:t>personalizadamente</a:t>
            </a:r>
            <a:r>
              <a:rPr lang="es-MX" dirty="0"/>
              <a:t> para solicitud de pedido, aclaración de envío y dudas.</a:t>
            </a:r>
          </a:p>
          <a:p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463636" y="2234484"/>
            <a:ext cx="1764406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553789" y="2839787"/>
            <a:ext cx="1674253" cy="46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TODO PARA FIESTAS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5B192B6-829A-49EA-81AF-3FCB0CC1B8B4}"/>
              </a:ext>
            </a:extLst>
          </p:cNvPr>
          <p:cNvSpPr/>
          <p:nvPr/>
        </p:nvSpPr>
        <p:spPr>
          <a:xfrm>
            <a:off x="553788" y="3303422"/>
            <a:ext cx="1674253" cy="41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IMPRESRAS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984FF29-DDE4-4918-8935-738A8D59F10E}"/>
              </a:ext>
            </a:extLst>
          </p:cNvPr>
          <p:cNvSpPr/>
          <p:nvPr/>
        </p:nvSpPr>
        <p:spPr>
          <a:xfrm>
            <a:off x="553788" y="3715545"/>
            <a:ext cx="1674253" cy="46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PAPELERIA OFICINA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F186D-B9A7-4F08-B10A-494FC2053D7D}"/>
              </a:ext>
            </a:extLst>
          </p:cNvPr>
          <p:cNvSpPr/>
          <p:nvPr/>
        </p:nvSpPr>
        <p:spPr>
          <a:xfrm>
            <a:off x="553786" y="4192057"/>
            <a:ext cx="1674253" cy="489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TODO EN COMPUTO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3973A9-8C72-41F0-9D39-62D04E328722}"/>
              </a:ext>
            </a:extLst>
          </p:cNvPr>
          <p:cNvSpPr/>
          <p:nvPr/>
        </p:nvSpPr>
        <p:spPr>
          <a:xfrm>
            <a:off x="553786" y="4694349"/>
            <a:ext cx="1674253" cy="41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REPARACIONES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DBDDED9-3CFB-4F9E-8228-FC7988A45277}"/>
              </a:ext>
            </a:extLst>
          </p:cNvPr>
          <p:cNvSpPr/>
          <p:nvPr/>
        </p:nvSpPr>
        <p:spPr>
          <a:xfrm>
            <a:off x="553786" y="5119350"/>
            <a:ext cx="1674253" cy="41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INMOBILIARIO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1"/>
            <a:ext cx="12192000" cy="67700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62" y="19850"/>
            <a:ext cx="4467225" cy="145493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74" y="-82911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8811298" y="1413978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171718" y="2205461"/>
            <a:ext cx="2446985" cy="401821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7" y="36412"/>
            <a:ext cx="2777544" cy="1619633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807860" y="2213660"/>
            <a:ext cx="5834130" cy="27174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21" y="2304573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21" y="3514000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49" y="2304574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49" y="3514001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73" y="2304572"/>
            <a:ext cx="1867278" cy="252734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2807860" y="5013316"/>
            <a:ext cx="5834130" cy="12103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3993014" y="5224383"/>
            <a:ext cx="3145135" cy="67534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147" y="2232208"/>
            <a:ext cx="3179721" cy="971550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6731" y="3479710"/>
            <a:ext cx="3163551" cy="9906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56731" y="5951266"/>
            <a:ext cx="3085038" cy="296638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1443" y="4735523"/>
            <a:ext cx="3040326" cy="1047750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Agregaremos las paginas web 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Página</a:t>
            </a:r>
            <a:r>
              <a:rPr lang="en-US" dirty="0"/>
              <a:t> principal (</a:t>
            </a:r>
            <a:r>
              <a:rPr lang="en-US" dirty="0" err="1"/>
              <a:t>Inició</a:t>
            </a:r>
            <a:r>
              <a:rPr lang="en-US" dirty="0"/>
              <a:t>)</a:t>
            </a:r>
          </a:p>
          <a:p>
            <a:r>
              <a:rPr lang="en-US" dirty="0"/>
              <a:t>¿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?.</a:t>
            </a:r>
          </a:p>
          <a:p>
            <a:r>
              <a:rPr lang="en-US" dirty="0"/>
              <a:t>Los </a:t>
            </a:r>
            <a:r>
              <a:rPr lang="en-US" dirty="0" err="1"/>
              <a:t>servicios</a:t>
            </a:r>
            <a:r>
              <a:rPr lang="en-US" dirty="0"/>
              <a:t> y/o </a:t>
            </a:r>
            <a:r>
              <a:rPr lang="en-US" dirty="0" err="1"/>
              <a:t>productos</a:t>
            </a:r>
            <a:r>
              <a:rPr lang="en-US" dirty="0"/>
              <a:t> que </a:t>
            </a:r>
            <a:r>
              <a:rPr lang="en-US" dirty="0" err="1"/>
              <a:t>ofrecemos</a:t>
            </a:r>
            <a:r>
              <a:rPr lang="en-US" dirty="0"/>
              <a:t>.</a:t>
            </a:r>
          </a:p>
          <a:p>
            <a:r>
              <a:rPr lang="en-US" dirty="0" err="1"/>
              <a:t>Imágenes</a:t>
            </a:r>
            <a:r>
              <a:rPr lang="en-US" dirty="0"/>
              <a:t> de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.</a:t>
            </a:r>
          </a:p>
          <a:p>
            <a:r>
              <a:rPr lang="en-US" dirty="0"/>
              <a:t>Y los </a:t>
            </a:r>
            <a:r>
              <a:rPr lang="en-US" dirty="0" err="1"/>
              <a:t>medios</a:t>
            </a:r>
            <a:r>
              <a:rPr lang="en-US" dirty="0"/>
              <a:t> de </a:t>
            </a:r>
            <a:r>
              <a:rPr lang="en-US" dirty="0" err="1"/>
              <a:t>contacto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/>
              <a:t>Es donde mostramos la estructura de la pagina o el como queremos que se mire la pagina.</a:t>
            </a:r>
          </a:p>
          <a:p>
            <a:pPr algn="just"/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algn="just"/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algn="just"/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Quíenes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Información de nosotros visión y misión.</a:t>
            </a:r>
          </a:p>
          <a:p>
            <a:pPr algn="just"/>
            <a:r>
              <a:rPr lang="es-MX" dirty="0"/>
              <a:t>Una área de preguntas frecuentes.</a:t>
            </a:r>
          </a:p>
          <a:p>
            <a:pPr algn="just"/>
            <a:r>
              <a:rPr lang="es-MX" dirty="0"/>
              <a:t>Redes sociales.</a:t>
            </a:r>
          </a:p>
          <a:p>
            <a:pPr algn="just"/>
            <a:r>
              <a:rPr lang="es-MX" dirty="0"/>
              <a:t>Tipos de servicio.</a:t>
            </a:r>
          </a:p>
          <a:p>
            <a:pPr algn="just"/>
            <a:r>
              <a:rPr lang="es-MX" dirty="0"/>
              <a:t>Y calidad certificada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C3583E-F25C-40CE-8CEE-C46B3526E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76" y="2732965"/>
            <a:ext cx="3911524" cy="34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servicios</a:t>
            </a:r>
            <a:r>
              <a:rPr lang="en-US" dirty="0"/>
              <a:t> y/o </a:t>
            </a:r>
            <a:r>
              <a:rPr lang="en-US" dirty="0" err="1"/>
              <a:t>productos</a:t>
            </a:r>
            <a:r>
              <a:rPr lang="en-US" dirty="0"/>
              <a:t> que </a:t>
            </a:r>
            <a:r>
              <a:rPr lang="en-US" dirty="0" err="1"/>
              <a:t>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Venta de Productos.</a:t>
            </a:r>
          </a:p>
          <a:p>
            <a:r>
              <a:rPr lang="es-MX" dirty="0"/>
              <a:t>Servicios de Instalación.</a:t>
            </a:r>
          </a:p>
          <a:p>
            <a:r>
              <a:rPr lang="es-MX" dirty="0"/>
              <a:t>Formularios de pedido para envío.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46F98-9A15-40B2-980F-F08D26F6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18" y="2238380"/>
            <a:ext cx="5732329" cy="42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 err="1"/>
              <a:t>Imágenes</a:t>
            </a:r>
            <a:r>
              <a:rPr lang="en-US" dirty="0"/>
              <a:t> de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360" y="63069"/>
            <a:ext cx="2389454" cy="14909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31" y="2259982"/>
            <a:ext cx="2655831" cy="1334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10325"/>
            <a:ext cx="3560339" cy="18497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81" y="4323266"/>
            <a:ext cx="2697006" cy="218959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251" y="2044759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21" y="1913319"/>
            <a:ext cx="2697006" cy="269700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384</Words>
  <Application>Microsoft Office PowerPoint</Application>
  <PresentationFormat>Panorámica</PresentationFormat>
  <Paragraphs>88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El proyecto es una Papelería</vt:lpstr>
      <vt:lpstr>Esquema de Sitio</vt:lpstr>
      <vt:lpstr>Página principal (Inició)</vt:lpstr>
      <vt:lpstr>¿Quíenes somos?</vt:lpstr>
      <vt:lpstr>Los servicios y/o productos que ofrecemos</vt:lpstr>
      <vt:lpstr>Imágenes de nuestros productos</vt:lpstr>
      <vt:lpstr>Medios de 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42</cp:revision>
  <dcterms:created xsi:type="dcterms:W3CDTF">2021-07-15T13:42:09Z</dcterms:created>
  <dcterms:modified xsi:type="dcterms:W3CDTF">2021-07-20T06:40:52Z</dcterms:modified>
</cp:coreProperties>
</file>